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2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3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4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3" r:id="rId4"/>
    <p:sldMasterId id="2147483912" r:id="rId5"/>
    <p:sldMasterId id="2147483947" r:id="rId6"/>
    <p:sldMasterId id="2147483985" r:id="rId7"/>
    <p:sldMasterId id="2147484018" r:id="rId8"/>
  </p:sldMasterIdLst>
  <p:notesMasterIdLst>
    <p:notesMasterId r:id="rId19"/>
  </p:notesMasterIdLst>
  <p:handoutMasterIdLst>
    <p:handoutMasterId r:id="rId20"/>
  </p:handoutMasterIdLst>
  <p:sldIdLst>
    <p:sldId id="256" r:id="rId9"/>
    <p:sldId id="2658" r:id="rId10"/>
    <p:sldId id="2659" r:id="rId11"/>
    <p:sldId id="2660" r:id="rId12"/>
    <p:sldId id="2661" r:id="rId13"/>
    <p:sldId id="2662" r:id="rId14"/>
    <p:sldId id="2663" r:id="rId15"/>
    <p:sldId id="2664" r:id="rId16"/>
    <p:sldId id="2665" r:id="rId17"/>
    <p:sldId id="2657" r:id="rId18"/>
  </p:sldIdLst>
  <p:sldSz cx="12192000" cy="6858000"/>
  <p:notesSz cx="6645275" cy="9775825"/>
  <p:custDataLst>
    <p:tags r:id="rId21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EEBA"/>
    <a:srgbClr val="ECCD41"/>
    <a:srgbClr val="F0D03F"/>
    <a:srgbClr val="E8CB41"/>
    <a:srgbClr val="E8602E"/>
    <a:srgbClr val="23CEF9"/>
    <a:srgbClr val="28CFF9"/>
    <a:srgbClr val="F1612C"/>
    <a:srgbClr val="7E007C"/>
    <a:srgbClr val="EB6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59F53F-625E-4AC4-A24B-89F07A0DB47B}" v="27" dt="2023-02-13T09:32:19.329"/>
    <p1510:client id="{559B8699-C496-1013-9114-1D6750073232}" v="182" dt="2023-02-15T11:03:59.522"/>
    <p1510:client id="{7493C8BB-DC3E-30AF-A069-34E7DEF2092A}" v="95" dt="2023-02-16T12:05:48.6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9" autoAdjust="0"/>
    <p:restoredTop sz="80272" autoAdjust="0"/>
  </p:normalViewPr>
  <p:slideViewPr>
    <p:cSldViewPr snapToGrid="0" snapToObjects="1" showGuides="1">
      <p:cViewPr varScale="1">
        <p:scale>
          <a:sx n="53" d="100"/>
          <a:sy n="53" d="100"/>
        </p:scale>
        <p:origin x="1156" y="52"/>
      </p:cViewPr>
      <p:guideLst>
        <p:guide pos="3840"/>
        <p:guide orient="horz" pos="37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37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y, Adam" userId="S::agray@qa.com::67c8bc5c-59b6-44a0-96f2-9aff16afcd91" providerId="AD" clId="Web-{559B8699-C496-1013-9114-1D6750073232}"/>
    <pc:docChg chg="addSld modSld">
      <pc:chgData name="Gray, Adam" userId="S::agray@qa.com::67c8bc5c-59b6-44a0-96f2-9aff16afcd91" providerId="AD" clId="Web-{559B8699-C496-1013-9114-1D6750073232}" dt="2023-02-15T11:03:59.429" v="158" actId="20577"/>
      <pc:docMkLst>
        <pc:docMk/>
      </pc:docMkLst>
      <pc:sldChg chg="addSp modSp">
        <pc:chgData name="Gray, Adam" userId="S::agray@qa.com::67c8bc5c-59b6-44a0-96f2-9aff16afcd91" providerId="AD" clId="Web-{559B8699-C496-1013-9114-1D6750073232}" dt="2023-02-15T11:03:59.429" v="158" actId="20577"/>
        <pc:sldMkLst>
          <pc:docMk/>
          <pc:sldMk cId="1578734907" sldId="2662"/>
        </pc:sldMkLst>
        <pc:spChg chg="add mod">
          <ac:chgData name="Gray, Adam" userId="S::agray@qa.com::67c8bc5c-59b6-44a0-96f2-9aff16afcd91" providerId="AD" clId="Web-{559B8699-C496-1013-9114-1D6750073232}" dt="2023-02-15T11:03:59.429" v="158" actId="20577"/>
          <ac:spMkLst>
            <pc:docMk/>
            <pc:sldMk cId="1578734907" sldId="2662"/>
            <ac:spMk id="2" creationId="{10CADE9C-BAEA-EC7D-9370-2E3DF5A05609}"/>
          </ac:spMkLst>
        </pc:spChg>
        <pc:graphicFrameChg chg="mod modGraphic">
          <ac:chgData name="Gray, Adam" userId="S::agray@qa.com::67c8bc5c-59b6-44a0-96f2-9aff16afcd91" providerId="AD" clId="Web-{559B8699-C496-1013-9114-1D6750073232}" dt="2023-02-15T11:00:34.625" v="128"/>
          <ac:graphicFrameMkLst>
            <pc:docMk/>
            <pc:sldMk cId="1578734907" sldId="2662"/>
            <ac:graphicFrameMk id="6" creationId="{1CCA9DFC-1458-1F01-1E3C-F471F1FFF12A}"/>
          </ac:graphicFrameMkLst>
        </pc:graphicFrameChg>
      </pc:sldChg>
      <pc:sldChg chg="modSp new">
        <pc:chgData name="Gray, Adam" userId="S::agray@qa.com::67c8bc5c-59b6-44a0-96f2-9aff16afcd91" providerId="AD" clId="Web-{559B8699-C496-1013-9114-1D6750073232}" dt="2023-02-15T10:57:48.558" v="122" actId="20577"/>
        <pc:sldMkLst>
          <pc:docMk/>
          <pc:sldMk cId="4181545228" sldId="2663"/>
        </pc:sldMkLst>
        <pc:spChg chg="mod">
          <ac:chgData name="Gray, Adam" userId="S::agray@qa.com::67c8bc5c-59b6-44a0-96f2-9aff16afcd91" providerId="AD" clId="Web-{559B8699-C496-1013-9114-1D6750073232}" dt="2023-02-15T10:57:48.558" v="122" actId="20577"/>
          <ac:spMkLst>
            <pc:docMk/>
            <pc:sldMk cId="4181545228" sldId="2663"/>
            <ac:spMk id="3" creationId="{BB1660F7-38E9-F761-736B-AF01069DFF46}"/>
          </ac:spMkLst>
        </pc:spChg>
        <pc:spChg chg="mod">
          <ac:chgData name="Gray, Adam" userId="S::agray@qa.com::67c8bc5c-59b6-44a0-96f2-9aff16afcd91" providerId="AD" clId="Web-{559B8699-C496-1013-9114-1D6750073232}" dt="2023-02-15T10:37:13.191" v="7" actId="20577"/>
          <ac:spMkLst>
            <pc:docMk/>
            <pc:sldMk cId="4181545228" sldId="2663"/>
            <ac:spMk id="4" creationId="{33BB6163-8695-CD4D-78EC-137681872F94}"/>
          </ac:spMkLst>
        </pc:spChg>
      </pc:sldChg>
    </pc:docChg>
  </pc:docChgLst>
  <pc:docChgLst>
    <pc:chgData name="Gray, Adam" userId="S::agray@qa.com::67c8bc5c-59b6-44a0-96f2-9aff16afcd91" providerId="AD" clId="Web-{7493C8BB-DC3E-30AF-A069-34E7DEF2092A}"/>
    <pc:docChg chg="addSld modSld sldOrd">
      <pc:chgData name="Gray, Adam" userId="S::agray@qa.com::67c8bc5c-59b6-44a0-96f2-9aff16afcd91" providerId="AD" clId="Web-{7493C8BB-DC3E-30AF-A069-34E7DEF2092A}" dt="2023-02-16T12:05:48.663" v="90" actId="20577"/>
      <pc:docMkLst>
        <pc:docMk/>
      </pc:docMkLst>
      <pc:sldChg chg="addSp delSp modSp new mod modClrScheme chgLayout">
        <pc:chgData name="Gray, Adam" userId="S::agray@qa.com::67c8bc5c-59b6-44a0-96f2-9aff16afcd91" providerId="AD" clId="Web-{7493C8BB-DC3E-30AF-A069-34E7DEF2092A}" dt="2023-02-16T09:14:23.289" v="26" actId="20577"/>
        <pc:sldMkLst>
          <pc:docMk/>
          <pc:sldMk cId="2096300579" sldId="2664"/>
        </pc:sldMkLst>
        <pc:spChg chg="mod ord">
          <ac:chgData name="Gray, Adam" userId="S::agray@qa.com::67c8bc5c-59b6-44a0-96f2-9aff16afcd91" providerId="AD" clId="Web-{7493C8BB-DC3E-30AF-A069-34E7DEF2092A}" dt="2023-02-16T09:11:22.356" v="1"/>
          <ac:spMkLst>
            <pc:docMk/>
            <pc:sldMk cId="2096300579" sldId="2664"/>
            <ac:spMk id="2" creationId="{8BE3E7C5-4871-017A-CEFD-0098CC0B5F12}"/>
          </ac:spMkLst>
        </pc:spChg>
        <pc:spChg chg="del">
          <ac:chgData name="Gray, Adam" userId="S::agray@qa.com::67c8bc5c-59b6-44a0-96f2-9aff16afcd91" providerId="AD" clId="Web-{7493C8BB-DC3E-30AF-A069-34E7DEF2092A}" dt="2023-02-16T09:11:22.356" v="1"/>
          <ac:spMkLst>
            <pc:docMk/>
            <pc:sldMk cId="2096300579" sldId="2664"/>
            <ac:spMk id="3" creationId="{8A428C28-2487-0FCB-3736-5BDCEBC5B590}"/>
          </ac:spMkLst>
        </pc:spChg>
        <pc:spChg chg="mod ord">
          <ac:chgData name="Gray, Adam" userId="S::agray@qa.com::67c8bc5c-59b6-44a0-96f2-9aff16afcd91" providerId="AD" clId="Web-{7493C8BB-DC3E-30AF-A069-34E7DEF2092A}" dt="2023-02-16T09:14:23.289" v="26" actId="20577"/>
          <ac:spMkLst>
            <pc:docMk/>
            <pc:sldMk cId="2096300579" sldId="2664"/>
            <ac:spMk id="4" creationId="{5ED99E87-988B-7228-A53D-44DD15924C58}"/>
          </ac:spMkLst>
        </pc:spChg>
        <pc:spChg chg="add mod ord">
          <ac:chgData name="Gray, Adam" userId="S::agray@qa.com::67c8bc5c-59b6-44a0-96f2-9aff16afcd91" providerId="AD" clId="Web-{7493C8BB-DC3E-30AF-A069-34E7DEF2092A}" dt="2023-02-16T09:11:52.967" v="7" actId="14100"/>
          <ac:spMkLst>
            <pc:docMk/>
            <pc:sldMk cId="2096300579" sldId="2664"/>
            <ac:spMk id="5" creationId="{F26F4B94-81A9-A653-65EA-E1AB210DE06F}"/>
          </ac:spMkLst>
        </pc:spChg>
      </pc:sldChg>
      <pc:sldChg chg="addSp delSp modSp new mod ord modClrScheme chgLayout">
        <pc:chgData name="Gray, Adam" userId="S::agray@qa.com::67c8bc5c-59b6-44a0-96f2-9aff16afcd91" providerId="AD" clId="Web-{7493C8BB-DC3E-30AF-A069-34E7DEF2092A}" dt="2023-02-16T12:05:48.663" v="90" actId="20577"/>
        <pc:sldMkLst>
          <pc:docMk/>
          <pc:sldMk cId="2848918819" sldId="2665"/>
        </pc:sldMkLst>
        <pc:spChg chg="del">
          <ac:chgData name="Gray, Adam" userId="S::agray@qa.com::67c8bc5c-59b6-44a0-96f2-9aff16afcd91" providerId="AD" clId="Web-{7493C8BB-DC3E-30AF-A069-34E7DEF2092A}" dt="2023-02-16T12:00:33.450" v="28"/>
          <ac:spMkLst>
            <pc:docMk/>
            <pc:sldMk cId="2848918819" sldId="2665"/>
            <ac:spMk id="2" creationId="{F99D283E-5B6C-669B-1490-493F9E348818}"/>
          </ac:spMkLst>
        </pc:spChg>
        <pc:spChg chg="add mod">
          <ac:chgData name="Gray, Adam" userId="S::agray@qa.com::67c8bc5c-59b6-44a0-96f2-9aff16afcd91" providerId="AD" clId="Web-{7493C8BB-DC3E-30AF-A069-34E7DEF2092A}" dt="2023-02-16T12:01:06.639" v="37" actId="20577"/>
          <ac:spMkLst>
            <pc:docMk/>
            <pc:sldMk cId="2848918819" sldId="2665"/>
            <ac:spMk id="3" creationId="{DE30554C-4DD3-FA9C-8E78-BC7C7D63F15C}"/>
          </ac:spMkLst>
        </pc:spChg>
        <pc:spChg chg="add mod">
          <ac:chgData name="Gray, Adam" userId="S::agray@qa.com::67c8bc5c-59b6-44a0-96f2-9aff16afcd91" providerId="AD" clId="Web-{7493C8BB-DC3E-30AF-A069-34E7DEF2092A}" dt="2023-02-16T12:05:48.663" v="90" actId="20577"/>
          <ac:spMkLst>
            <pc:docMk/>
            <pc:sldMk cId="2848918819" sldId="2665"/>
            <ac:spMk id="4" creationId="{91CEA587-04FF-BCF7-A2F0-BFC425729C4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16/02/2023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22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0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1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0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57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8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1810100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B56CC-0DF4-4894-B441-7D37621DD6DE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D546A-4E67-4029-8C90-439E796B0189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4106896D-C3E9-4D21-A60B-DE4A14DD8093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6" name="Graphic 31">
            <a:extLst>
              <a:ext uri="{FF2B5EF4-FFF2-40B4-BE49-F238E27FC236}">
                <a16:creationId xmlns:a16="http://schemas.microsoft.com/office/drawing/2014/main" id="{EF5AEE30-8CC0-493F-A80B-AB0B8FE84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5650" y="124083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3430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924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288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8481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3418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6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8" y="1233488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7"/>
            <a:ext cx="5627630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94054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0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5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9335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CF52F-D971-4833-814A-F2A6A9285222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B5A0B-7596-4D31-B80F-12963E382F67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F31AC295-143E-44B6-923E-42FF2BA07E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9" name="Freeform 9">
            <a:extLst>
              <a:ext uri="{FF2B5EF4-FFF2-40B4-BE49-F238E27FC236}">
                <a16:creationId xmlns:a16="http://schemas.microsoft.com/office/drawing/2014/main" id="{21372CDE-0B64-439B-9C64-0AEBA9815FBD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072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928670"/>
            <a:ext cx="11715792" cy="521497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357166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37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y choose 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093605" cy="6858000"/>
          </a:xfrm>
          <a:prstGeom prst="rect">
            <a:avLst/>
          </a:prstGeom>
          <a:solidFill>
            <a:srgbClr val="00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174184" y="1094985"/>
            <a:ext cx="3620013" cy="2295148"/>
          </a:xfrm>
        </p:spPr>
        <p:txBody>
          <a:bodyPr anchor="ctr">
            <a:normAutofit/>
          </a:bodyPr>
          <a:lstStyle>
            <a:lvl1pPr>
              <a:defRPr sz="4800" baseline="0">
                <a:solidFill>
                  <a:schemeClr val="bg1"/>
                </a:solidFill>
                <a:latin typeface="Krana Fat B" pitchFamily="2" charset="77"/>
              </a:defRPr>
            </a:lvl1pPr>
            <a:lvl2pPr>
              <a:defRPr>
                <a:latin typeface="Proxima Nova Thin" panose="02000506030000020004" pitchFamily="50" charset="0"/>
              </a:defRPr>
            </a:lvl2pPr>
            <a:lvl3pPr>
              <a:defRPr>
                <a:latin typeface="Proxima Nova Thin" panose="02000506030000020004" pitchFamily="50" charset="0"/>
              </a:defRPr>
            </a:lvl3pPr>
            <a:lvl4pPr>
              <a:defRPr>
                <a:latin typeface="Proxima Nova Thin" panose="02000506030000020004" pitchFamily="50" charset="0"/>
              </a:defRPr>
            </a:lvl4pPr>
            <a:lvl5pPr>
              <a:defRPr>
                <a:latin typeface="Proxima Nova Thin" panose="02000506030000020004" pitchFamily="50" charset="0"/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CE009-D236-41E7-96B5-72314A8265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2" y="3265964"/>
            <a:ext cx="2817476" cy="1728656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702A0ABF-B008-422C-B23A-B3AB045711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1437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9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0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47266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65522501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D9ABD-8C57-4882-866C-BC056D757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69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80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57CDB8-004B-4571-B157-C2A17F1D07B2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94AE2C09-2BF3-4367-AA2E-EC79BFCBB0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5" name="Freeform 8">
            <a:extLst>
              <a:ext uri="{FF2B5EF4-FFF2-40B4-BE49-F238E27FC236}">
                <a16:creationId xmlns:a16="http://schemas.microsoft.com/office/drawing/2014/main" id="{A8EB8A38-A0F0-464E-9AC6-323CD2D118BD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989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93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3605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0604026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162985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86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10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1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0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99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6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BC24BC-23C6-47D4-8FC1-44FAD7B534EB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73096C-146E-41BB-BC31-5F2B4C959975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6846CF03-9663-4832-8E2A-A16B4B8470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6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730966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0803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687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1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7223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130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87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6518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3935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060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06395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8241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6009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91069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353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0865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86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8428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763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9699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3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8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5479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01738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0687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535478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27226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95ECC-57F0-414E-B59C-F055BAC9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26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B12B-0209-4F2C-B3BB-EE716467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61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631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5236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15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9277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5395348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3896570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35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915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168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1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47594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28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06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69990760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847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39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2650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3332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0894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6394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4061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9795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90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280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85337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243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0235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100977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449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09275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1451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B509EB7-6C12-4E21-BEEC-0CCC27628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322C5-1CF3-42B4-96D7-04AE4FF89F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97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07EE1D-A14D-478F-853C-B98EB3E70E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918B64-9105-4E90-815B-8AC734F02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1624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16557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80512788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28BE-DA40-4803-B8FE-167E8D45A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82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0172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12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26784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6146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98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73999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6971742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30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5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09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16195124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41311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94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761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480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049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16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7778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71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430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746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78251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5821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223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235071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72216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923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03324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8682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3196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8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9184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44802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447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07224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F189F0-0DDE-404F-9FD7-21EBA1DC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A3DF19-D33D-4658-9164-10D3FE68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4790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777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69269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6828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4277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82895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11970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034229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48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162912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703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34527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855421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3672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7349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86043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602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21906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7336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1306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3C862-6C7D-4099-B29A-B18CFC640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2530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44733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40382083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7C86B2-491D-4175-B781-C85C7A9602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651542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36068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39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8" y="1246662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0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7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803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2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35208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06563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28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108DC2-FA98-443F-B032-E093E2B57D68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E2AA12-82EE-4454-A4E0-C24582104391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7FCDE1-4156-49AB-9E06-2D3362B72449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51CA5AF-1214-4FB6-AAB6-11E1E7D44EAC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E9FE257-7CE5-4091-BDA5-E2636F80CBBC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6A77B2A-B3C2-4B18-98ED-89247B50B94C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D55096-DAD6-4493-85D9-2372B7CC31FD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A01461-EDB0-427F-A557-9DEE72A42243}"/>
              </a:ext>
            </a:extLst>
          </p:cNvPr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98BD0-16D5-4F0C-8134-9E1C08D0C945}"/>
              </a:ext>
            </a:extLst>
          </p:cNvPr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31">
            <a:extLst>
              <a:ext uri="{FF2B5EF4-FFF2-40B4-BE49-F238E27FC236}">
                <a16:creationId xmlns:a16="http://schemas.microsoft.com/office/drawing/2014/main" id="{ECE7FC78-EA69-49ED-B201-239976DA7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72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940149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2426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0" y="4915035"/>
            <a:ext cx="5621337" cy="14349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Fire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3997" r="29546" b="800"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1406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7322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4">
    <p:bg>
      <p:bgPr>
        <a:solidFill>
          <a:srgbClr val="F36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845888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61533"/>
            <a:ext cx="2521449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79357" y="1261533"/>
            <a:ext cx="8069053" cy="52170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EC711A8B-4572-A049-8F3E-6583ADE39A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14" y="344971"/>
            <a:ext cx="279580" cy="19761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9694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1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2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4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8B4DC-E278-4981-8A7A-E04236F56FAC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0B0CC-C5E0-4366-9EE8-B7AC80E228CF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7458B0F-CEA5-46B7-BF0B-0CF8143849D5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ED181-8047-48DC-A34D-748030BF6F7E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A18CA7D-68A4-4F34-AB52-AF2C897D4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12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3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6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3"/>
            <a:ext cx="5619141" cy="1905822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1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8" r="-1"/>
          <a:stretch/>
        </p:blipFill>
        <p:spPr>
          <a:xfrm>
            <a:off x="-6057" y="3264823"/>
            <a:ext cx="5967455" cy="28592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4522"/>
            <a:ext cx="3694112" cy="196215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000D1C-7D2B-4359-9252-D3E355C9F7BB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B5E6AB-2096-4F58-9965-6FDDB8754DB6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7FD39-8D6A-45BF-BD08-0CBD95DACBA8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4A578E-5DEB-49E6-81F9-5B2439A63716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FED426C3-89AC-4DB6-89C9-441ACA86A3F2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AC41008B-8CFC-4C5D-8C6F-786FEED93474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4A7336B-0A34-42E3-90DD-F184790F2FAB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8D09CD1-3E9F-40AF-908C-3686BE2DA219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33B2687-9992-43AE-8EED-10AEBBBF5418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9720C769-AD3E-4A09-8E77-FEBB9590FBEC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13B67081-D74F-4AC1-8CAB-8329CC6D9CA7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62AE76E6-B8C9-4B82-AD39-1E40060122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55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4205"/>
            <a:ext cx="8314267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324398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8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-2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0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269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7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-320040" y="0"/>
            <a:ext cx="5478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836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41BDF1-F45D-40CA-8885-41DE66708884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8E114-BD59-4469-8FA3-A3964C066445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9E77E-ABF4-4E4E-B9DA-39904F30AA71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5A28662-0D54-4FB2-90D3-1738010EE927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91792-4A09-4000-BAA8-75237EFB4450}"/>
              </a:ext>
            </a:extLst>
          </p:cNvPr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3BC4D5-15CB-404F-8E03-770C8DB99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48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02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5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4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25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898832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89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09" y="-1416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7430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468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8D237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737886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846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060" y="-2475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1786"/>
            <a:ext cx="8212667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5471"/>
            <a:ext cx="8146316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680658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b="1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03017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6856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49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76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88472074"/>
      </p:ext>
    </p:extLst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912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08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304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39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02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3"/>
            <a:ext cx="5627171" cy="268009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6926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2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68000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083814"/>
            <a:ext cx="5627171" cy="2708193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07362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7733" y="4707034"/>
            <a:ext cx="4136901" cy="1710617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5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ontserrat Black" panose="00000A00000000000000" pitchFamily="2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2" y="4446884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5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640080856"/>
      </p:ext>
    </p:extLst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3649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1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55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71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59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7021" y="377825"/>
            <a:ext cx="948311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7" y="292107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5" y="292107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8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6" y="123348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0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1" y="125555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4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2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2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1" y="124666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79" y="1240838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7" y="1239312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3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1" y="1239312"/>
            <a:ext cx="5621863" cy="523927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4" y="1246662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63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image" Target="../media/image1.png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34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3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4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43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21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55.xml"/><Relationship Id="rId3" Type="http://schemas.openxmlformats.org/officeDocument/2006/relationships/slideLayout" Target="../slideLayouts/slideLayout150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205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5" Type="http://schemas.openxmlformats.org/officeDocument/2006/relationships/slideLayout" Target="../slideLayouts/slideLayout209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0" Type="http://schemas.openxmlformats.org/officeDocument/2006/relationships/slideLayout" Target="../slideLayouts/slideLayout204.xml"/><Relationship Id="rId29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24" Type="http://schemas.openxmlformats.org/officeDocument/2006/relationships/slideLayout" Target="../slideLayouts/slideLayout208.xml"/><Relationship Id="rId32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9.xml"/><Relationship Id="rId23" Type="http://schemas.openxmlformats.org/officeDocument/2006/relationships/slideLayout" Target="../slideLayouts/slideLayout207.xml"/><Relationship Id="rId28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203.xml"/><Relationship Id="rId31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Relationship Id="rId22" Type="http://schemas.openxmlformats.org/officeDocument/2006/relationships/slideLayout" Target="../slideLayouts/slideLayout206.xml"/><Relationship Id="rId27" Type="http://schemas.openxmlformats.org/officeDocument/2006/relationships/slideLayout" Target="../slideLayouts/slideLayout211.xml"/><Relationship Id="rId30" Type="http://schemas.openxmlformats.org/officeDocument/2006/relationships/slideLayout" Target="../slideLayouts/slideLayout214.xml"/><Relationship Id="rId8" Type="http://schemas.openxmlformats.org/officeDocument/2006/relationships/slideLayout" Target="../slideLayouts/slideLayout19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2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31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10" r:id="rId34"/>
    <p:sldLayoutId id="2147483911" r:id="rId35"/>
    <p:sldLayoutId id="2147483798" r:id="rId36"/>
    <p:sldLayoutId id="2147483815" r:id="rId37"/>
    <p:sldLayoutId id="2147483846" r:id="rId38"/>
    <p:sldLayoutId id="2147483847" r:id="rId39"/>
    <p:sldLayoutId id="2147483848" r:id="rId40"/>
    <p:sldLayoutId id="2147483850" r:id="rId41"/>
    <p:sldLayoutId id="2147483806" r:id="rId42"/>
    <p:sldLayoutId id="2147483709" r:id="rId43"/>
    <p:sldLayoutId id="2147483816" r:id="rId44"/>
    <p:sldLayoutId id="2147483817" r:id="rId45"/>
    <p:sldLayoutId id="2147483818" r:id="rId46"/>
    <p:sldLayoutId id="2147483747" r:id="rId47"/>
    <p:sldLayoutId id="2147483779" r:id="rId48"/>
    <p:sldLayoutId id="2147483789" r:id="rId49"/>
    <p:sldLayoutId id="2147483788" r:id="rId50"/>
    <p:sldLayoutId id="2147483778" r:id="rId51"/>
    <p:sldLayoutId id="2147483696" r:id="rId52"/>
    <p:sldLayoutId id="2147483790" r:id="rId53"/>
    <p:sldLayoutId id="2147483791" r:id="rId54"/>
    <p:sldLayoutId id="2147483802" r:id="rId55"/>
    <p:sldLayoutId id="2147483804" r:id="rId56"/>
    <p:sldLayoutId id="2147483792" r:id="rId57"/>
    <p:sldLayoutId id="2147483801" r:id="rId58"/>
    <p:sldLayoutId id="2147483803" r:id="rId59"/>
    <p:sldLayoutId id="2147483808" r:id="rId60"/>
    <p:sldLayoutId id="2147483820" r:id="rId61"/>
    <p:sldLayoutId id="2147483821" r:id="rId62"/>
    <p:sldLayoutId id="2147483822" r:id="rId63"/>
    <p:sldLayoutId id="2147483823" r:id="rId64"/>
    <p:sldLayoutId id="2147483824" r:id="rId65"/>
    <p:sldLayoutId id="2147483827" r:id="rId66"/>
    <p:sldLayoutId id="2147483854" r:id="rId67"/>
    <p:sldLayoutId id="2147483828" r:id="rId68"/>
    <p:sldLayoutId id="2147483858" r:id="rId69"/>
    <p:sldLayoutId id="2147483859" r:id="rId70"/>
    <p:sldLayoutId id="2147483860" r:id="rId71"/>
    <p:sldLayoutId id="2147483857" r:id="rId72"/>
    <p:sldLayoutId id="2147483830" r:id="rId73"/>
    <p:sldLayoutId id="2147483831" r:id="rId74"/>
    <p:sldLayoutId id="2147483832" r:id="rId75"/>
    <p:sldLayoutId id="2147483833" r:id="rId76"/>
    <p:sldLayoutId id="2147483834" r:id="rId77"/>
    <p:sldLayoutId id="2147483836" r:id="rId78"/>
    <p:sldLayoutId id="2147483855" r:id="rId79"/>
    <p:sldLayoutId id="2147483862" r:id="rId80"/>
    <p:sldLayoutId id="2147483863" r:id="rId81"/>
    <p:sldLayoutId id="2147483864" r:id="rId82"/>
    <p:sldLayoutId id="2147483865" r:id="rId83"/>
    <p:sldLayoutId id="2147483838" r:id="rId84"/>
    <p:sldLayoutId id="2147483839" r:id="rId85"/>
    <p:sldLayoutId id="2147483840" r:id="rId86"/>
    <p:sldLayoutId id="2147483842" r:id="rId87"/>
    <p:sldLayoutId id="2147483843" r:id="rId88"/>
    <p:sldLayoutId id="2147483844" r:id="rId89"/>
    <p:sldLayoutId id="2147483845" r:id="rId90"/>
    <p:sldLayoutId id="2147483866" r:id="rId91"/>
    <p:sldLayoutId id="2147483867" r:id="rId92"/>
    <p:sldLayoutId id="2147483868" r:id="rId93"/>
    <p:sldLayoutId id="2147483869" r:id="rId94"/>
    <p:sldLayoutId id="2147483734" r:id="rId95"/>
    <p:sldLayoutId id="2147483796" r:id="rId96"/>
    <p:sldLayoutId id="2147483719" r:id="rId97"/>
    <p:sldLayoutId id="2147483787" r:id="rId98"/>
    <p:sldLayoutId id="2147483784" r:id="rId99"/>
    <p:sldLayoutId id="2147483810" r:id="rId100"/>
    <p:sldLayoutId id="2147483851" r:id="rId101"/>
    <p:sldLayoutId id="2147483852" r:id="rId102"/>
    <p:sldLayoutId id="2147483853" r:id="rId103"/>
    <p:sldLayoutId id="2147483724" r:id="rId104"/>
    <p:sldLayoutId id="2147483797" r:id="rId105"/>
    <p:sldLayoutId id="2147483819" r:id="rId106"/>
    <p:sldLayoutId id="2147483814" r:id="rId107"/>
    <p:sldLayoutId id="2147483811" r:id="rId108"/>
    <p:sldLayoutId id="2147483812" r:id="rId109"/>
    <p:sldLayoutId id="2147483813" r:id="rId110"/>
    <p:sldLayoutId id="2147483871" r:id="rId111"/>
    <p:sldLayoutId id="2147484029" r:id="rId112"/>
    <p:sldLayoutId id="2147484030" r:id="rId11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1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5" pos="851">
          <p15:clr>
            <a:srgbClr val="F26B43"/>
          </p15:clr>
        </p15:guide>
        <p15:guide id="8" pos="1955">
          <p15:clr>
            <a:srgbClr val="F26B43"/>
          </p15:clr>
        </p15:guide>
        <p15:guide id="14" pos="3783">
          <p15:clr>
            <a:srgbClr val="F26B43"/>
          </p15:clr>
        </p15:guide>
        <p15:guide id="17" pos="4507">
          <p15:clr>
            <a:srgbClr val="F26B43"/>
          </p15:clr>
        </p15:guide>
        <p15:guide id="20" pos="5611">
          <p15:clr>
            <a:srgbClr val="F26B43"/>
          </p15:clr>
        </p15:guide>
        <p15:guide id="23" pos="6335">
          <p15:clr>
            <a:srgbClr val="F26B43"/>
          </p15:clr>
        </p15:guide>
        <p15:guide id="26" pos="7439">
          <p15:clr>
            <a:srgbClr val="F26B43"/>
          </p15:clr>
        </p15:guide>
        <p15:guide id="29" orient="horz" pos="238" userDrawn="1">
          <p15:clr>
            <a:srgbClr val="F26B43"/>
          </p15:clr>
        </p15:guide>
        <p15:guide id="30" orient="horz" pos="4081" userDrawn="1">
          <p15:clr>
            <a:srgbClr val="F26B43"/>
          </p15:clr>
        </p15:guide>
        <p15:guide id="31" pos="237" userDrawn="1">
          <p15:clr>
            <a:srgbClr val="F26B43"/>
          </p15:clr>
        </p15:guide>
        <p15:guide id="32" pos="732" userDrawn="1">
          <p15:clr>
            <a:srgbClr val="F26B43"/>
          </p15:clr>
        </p15:guide>
        <p15:guide id="33" pos="850" userDrawn="1">
          <p15:clr>
            <a:srgbClr val="F26B43"/>
          </p15:clr>
        </p15:guide>
        <p15:guide id="34" pos="1345" userDrawn="1">
          <p15:clr>
            <a:srgbClr val="F26B43"/>
          </p15:clr>
        </p15:guide>
        <p15:guide id="35" pos="1460" userDrawn="1">
          <p15:clr>
            <a:srgbClr val="F26B43"/>
          </p15:clr>
        </p15:guide>
        <p15:guide id="36" pos="1954" userDrawn="1">
          <p15:clr>
            <a:srgbClr val="F26B43"/>
          </p15:clr>
        </p15:guide>
        <p15:guide id="37" pos="2069" userDrawn="1">
          <p15:clr>
            <a:srgbClr val="F26B43"/>
          </p15:clr>
        </p15:guide>
        <p15:guide id="38" pos="2564" userDrawn="1">
          <p15:clr>
            <a:srgbClr val="F26B43"/>
          </p15:clr>
        </p15:guide>
        <p15:guide id="39" pos="2683" userDrawn="1">
          <p15:clr>
            <a:srgbClr val="F26B43"/>
          </p15:clr>
        </p15:guide>
        <p15:guide id="40" pos="3173" userDrawn="1">
          <p15:clr>
            <a:srgbClr val="F26B43"/>
          </p15:clr>
        </p15:guide>
        <p15:guide id="41" pos="3288" userDrawn="1">
          <p15:clr>
            <a:srgbClr val="F26B43"/>
          </p15:clr>
        </p15:guide>
        <p15:guide id="42" pos="3782" userDrawn="1">
          <p15:clr>
            <a:srgbClr val="F26B43"/>
          </p15:clr>
        </p15:guide>
        <p15:guide id="43" pos="3897" userDrawn="1">
          <p15:clr>
            <a:srgbClr val="F26B43"/>
          </p15:clr>
        </p15:guide>
        <p15:guide id="44" pos="4392" userDrawn="1">
          <p15:clr>
            <a:srgbClr val="F26B43"/>
          </p15:clr>
        </p15:guide>
        <p15:guide id="45" pos="4506" userDrawn="1">
          <p15:clr>
            <a:srgbClr val="F26B43"/>
          </p15:clr>
        </p15:guide>
        <p15:guide id="46" pos="5001" userDrawn="1">
          <p15:clr>
            <a:srgbClr val="F26B43"/>
          </p15:clr>
        </p15:guide>
        <p15:guide id="47" pos="5115" userDrawn="1">
          <p15:clr>
            <a:srgbClr val="F26B43"/>
          </p15:clr>
        </p15:guide>
        <p15:guide id="48" pos="5610" userDrawn="1">
          <p15:clr>
            <a:srgbClr val="F26B43"/>
          </p15:clr>
        </p15:guide>
        <p15:guide id="49" pos="5725" userDrawn="1">
          <p15:clr>
            <a:srgbClr val="F26B43"/>
          </p15:clr>
        </p15:guide>
        <p15:guide id="50" pos="6220" userDrawn="1">
          <p15:clr>
            <a:srgbClr val="F26B43"/>
          </p15:clr>
        </p15:guide>
        <p15:guide id="51" pos="6334" userDrawn="1">
          <p15:clr>
            <a:srgbClr val="F26B43"/>
          </p15:clr>
        </p15:guide>
        <p15:guide id="52" pos="6829" userDrawn="1">
          <p15:clr>
            <a:srgbClr val="F26B43"/>
          </p15:clr>
        </p15:guide>
        <p15:guide id="53" pos="6943" userDrawn="1">
          <p15:clr>
            <a:srgbClr val="F26B43"/>
          </p15:clr>
        </p15:guide>
        <p15:guide id="54" pos="7438" userDrawn="1">
          <p15:clr>
            <a:srgbClr val="F26B43"/>
          </p15:clr>
        </p15:guide>
        <p15:guide id="55" pos="3840" userDrawn="1">
          <p15:clr>
            <a:srgbClr val="9FCC3B"/>
          </p15:clr>
        </p15:guide>
        <p15:guide id="56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  <p:sldLayoutId id="2147483945" r:id="rId33"/>
    <p:sldLayoutId id="2147483946" r:id="rId3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99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3972" r:id="rId25"/>
    <p:sldLayoutId id="2147483973" r:id="rId26"/>
    <p:sldLayoutId id="2147483974" r:id="rId27"/>
    <p:sldLayoutId id="2147483975" r:id="rId28"/>
    <p:sldLayoutId id="2147483976" r:id="rId29"/>
    <p:sldLayoutId id="2147483977" r:id="rId30"/>
    <p:sldLayoutId id="2147483978" r:id="rId31"/>
    <p:sldLayoutId id="2147483979" r:id="rId32"/>
    <p:sldLayoutId id="2147483980" r:id="rId33"/>
    <p:sldLayoutId id="2147483981" r:id="rId34"/>
    <p:sldLayoutId id="2147483982" r:id="rId35"/>
    <p:sldLayoutId id="2147483983" r:id="rId36"/>
    <p:sldLayoutId id="2147483984" r:id="rId37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22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10" r:id="rId25"/>
    <p:sldLayoutId id="2147484011" r:id="rId26"/>
    <p:sldLayoutId id="2147484012" r:id="rId27"/>
    <p:sldLayoutId id="2147484013" r:id="rId28"/>
    <p:sldLayoutId id="2147484014" r:id="rId29"/>
    <p:sldLayoutId id="2147484015" r:id="rId30"/>
    <p:sldLayoutId id="2147484016" r:id="rId31"/>
    <p:sldLayoutId id="2147484017" r:id="rId32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9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inaregilsson/beanstalk-deploy" TargetMode="External"/><Relationship Id="rId1" Type="http://schemas.openxmlformats.org/officeDocument/2006/relationships/slideLayout" Target="../slideLayouts/slideLayout19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F9645-10D3-4636-8E7B-FE1FF2991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CLOUD DEPLOYMENTS WITH ACTIONS</a:t>
            </a:r>
            <a:endParaRPr lang="en-GB" sz="1600" dirty="0">
              <a:latin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A5584-4E87-3BE1-FDB8-35DAA205F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Module 5 – Deployment to the Cloud</a:t>
            </a:r>
          </a:p>
        </p:txBody>
      </p:sp>
    </p:spTree>
    <p:extLst>
      <p:ext uri="{BB962C8B-B14F-4D97-AF65-F5344CB8AC3E}">
        <p14:creationId xmlns:p14="http://schemas.microsoft.com/office/powerpoint/2010/main" val="3735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4562-917D-E7E2-C7C8-097F25E77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3737973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42D27-5EF5-9DB2-67E0-FE659B819F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601580"/>
            <a:ext cx="6770688" cy="586781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Cloud providers offer a wide range of services which may be grouped into three types, based on what responsibilities the cloud provider assumes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IaaS services offer the greatest configurability, but place most responsibility on the customer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PaaS services typically offer greater convenience for developers, but less access to underlying resources and therefore less fine-grained control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SaaS services offer functionality to the customer as an end-user, with minimal, user-specific configuration options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Both IaaS and PaaS are commonly used to deploy applications to the cloud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58BBE0-42BF-94F3-82F6-6DDBD8A5C2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Recap – cloud service types</a:t>
            </a:r>
          </a:p>
        </p:txBody>
      </p:sp>
    </p:spTree>
    <p:extLst>
      <p:ext uri="{BB962C8B-B14F-4D97-AF65-F5344CB8AC3E}">
        <p14:creationId xmlns:p14="http://schemas.microsoft.com/office/powerpoint/2010/main" val="282950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9B38A6-8701-02E0-E019-75E4E8B8F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656F9F-8319-8575-7889-41C23148AF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433138"/>
            <a:ext cx="6770688" cy="603625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IaaS services may be used to deploy an application to the cloud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Deploying using IaaS services is similar to a traditional on-premises deployment – the developer still needs to configure a virtual server, virtual networking, etc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IaaS deployments are commonly used when migrating existing applications and environments to the cloud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Whilst technically possible, IaaS deployments using managed CI services are not very common – typically if this is required then the cloud provider’s own CD tools would be preferred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Tools such as </a:t>
            </a:r>
            <a:r>
              <a:rPr lang="en-GB" dirty="0" err="1"/>
              <a:t>Github</a:t>
            </a:r>
            <a:r>
              <a:rPr lang="en-GB" dirty="0"/>
              <a:t> actions are much more useful for PaaS deployments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5C241-E30B-3A0F-842A-DF1E0DC44A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347" y="1349985"/>
            <a:ext cx="3838074" cy="2751999"/>
          </a:xfrm>
        </p:spPr>
        <p:txBody>
          <a:bodyPr/>
          <a:lstStyle/>
          <a:p>
            <a:r>
              <a:rPr lang="en-GB" dirty="0" err="1"/>
              <a:t>Iaas</a:t>
            </a:r>
            <a:r>
              <a:rPr lang="en-GB" dirty="0"/>
              <a:t> deployments</a:t>
            </a:r>
          </a:p>
        </p:txBody>
      </p:sp>
    </p:spTree>
    <p:extLst>
      <p:ext uri="{BB962C8B-B14F-4D97-AF65-F5344CB8AC3E}">
        <p14:creationId xmlns:p14="http://schemas.microsoft.com/office/powerpoint/2010/main" val="215647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156E03-BDD8-057E-4119-86B16E7A8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3DD448-F707-00ED-1032-EE49BA2B58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276726"/>
            <a:ext cx="6770688" cy="619266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Cloud native development increasingly deploys applications using PaaS offerings, as these not only offer greater convenience, but guarantees around service availability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There are many PaaS services which can be leveraged to deploy to the cloud:</a:t>
            </a:r>
          </a:p>
          <a:p>
            <a:pPr marL="465746" lvl="4" indent="-285750">
              <a:lnSpc>
                <a:spcPct val="150000"/>
              </a:lnSpc>
            </a:pPr>
            <a:r>
              <a:rPr lang="en-GB" sz="1400" i="1" dirty="0"/>
              <a:t>App Services</a:t>
            </a:r>
            <a:r>
              <a:rPr lang="en-GB" sz="1400" dirty="0"/>
              <a:t> – provide managed environments into which web applications may be deployed – generally a wide range of environments are available with sensible defaults to support a range of languages and frameworks</a:t>
            </a:r>
          </a:p>
          <a:p>
            <a:pPr marL="465746" lvl="4" indent="-285750">
              <a:lnSpc>
                <a:spcPct val="150000"/>
              </a:lnSpc>
            </a:pPr>
            <a:r>
              <a:rPr lang="en-GB" sz="1400" i="1" dirty="0"/>
              <a:t>Functions</a:t>
            </a:r>
            <a:r>
              <a:rPr lang="en-GB" sz="1400" dirty="0"/>
              <a:t> – provide environments to host small applications which are intended to be invoked when needed, not run continuously</a:t>
            </a:r>
          </a:p>
          <a:p>
            <a:pPr marL="465746" lvl="4" indent="-285750">
              <a:lnSpc>
                <a:spcPct val="150000"/>
              </a:lnSpc>
            </a:pPr>
            <a:r>
              <a:rPr lang="en-GB" sz="1400" i="1" dirty="0"/>
              <a:t>Container Services</a:t>
            </a:r>
            <a:r>
              <a:rPr lang="en-GB" sz="1400" dirty="0"/>
              <a:t> – provide a platform upon which to run containers which host the application being deployed</a:t>
            </a:r>
          </a:p>
          <a:p>
            <a:pPr marL="465746" lvl="4" indent="-285750">
              <a:lnSpc>
                <a:spcPct val="150000"/>
              </a:lnSpc>
            </a:pPr>
            <a:r>
              <a:rPr lang="en-GB" sz="1400" i="1" dirty="0"/>
              <a:t>Kubernetes Services</a:t>
            </a:r>
            <a:r>
              <a:rPr lang="en-GB" sz="1400" dirty="0"/>
              <a:t> – provide managed Kubernetes clusters to which Kubernetes objects may be deployed</a:t>
            </a:r>
            <a:endParaRPr lang="en-GB" sz="1400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09E50D-D3DC-8D74-A88E-69907F6AAC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284" y="1349985"/>
            <a:ext cx="3826042" cy="2751999"/>
          </a:xfrm>
        </p:spPr>
        <p:txBody>
          <a:bodyPr/>
          <a:lstStyle/>
          <a:p>
            <a:r>
              <a:rPr lang="en-GB" dirty="0" err="1"/>
              <a:t>paas</a:t>
            </a:r>
            <a:r>
              <a:rPr lang="en-GB" dirty="0"/>
              <a:t> deployments</a:t>
            </a:r>
          </a:p>
        </p:txBody>
      </p:sp>
    </p:spTree>
    <p:extLst>
      <p:ext uri="{BB962C8B-B14F-4D97-AF65-F5344CB8AC3E}">
        <p14:creationId xmlns:p14="http://schemas.microsoft.com/office/powerpoint/2010/main" val="2960245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AC3971-75BE-9B9A-EDBF-513E683A54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 3: PaaS Options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E099D7-1034-21E0-6868-88E180DB5A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3413" y="3201192"/>
            <a:ext cx="4679121" cy="163550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 breakout groups, fill out the table provided in the exercise guide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A72C3-6DA1-561B-674C-B386AEAD9C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1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E92F2-EA5E-6FDF-4FBC-3853E1A4CC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Paas</a:t>
            </a:r>
            <a:r>
              <a:rPr lang="en-GB" dirty="0"/>
              <a:t> options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CCA9DFC-1458-1F01-1E3C-F471F1FFF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89690"/>
              </p:ext>
            </p:extLst>
          </p:nvPr>
        </p:nvGraphicFramePr>
        <p:xfrm>
          <a:off x="4471269" y="1458270"/>
          <a:ext cx="7543800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5950">
                  <a:extLst>
                    <a:ext uri="{9D8B030D-6E8A-4147-A177-3AD203B41FA5}">
                      <a16:colId xmlns:a16="http://schemas.microsoft.com/office/drawing/2014/main" val="1108438302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1644854150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3931030334"/>
                    </a:ext>
                  </a:extLst>
                </a:gridCol>
                <a:gridCol w="1885950">
                  <a:extLst>
                    <a:ext uri="{9D8B030D-6E8A-4147-A177-3AD203B41FA5}">
                      <a16:colId xmlns:a16="http://schemas.microsoft.com/office/drawing/2014/main" val="133914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Google Cloud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239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App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Google App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 App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Elastic Beanstalk*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097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Google Cloud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 Functions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Lambda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336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Container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Google Kubernetes Engine**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 Container Instances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Elastic Container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018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Kubernetes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Google Kubernetes 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Azure Kubernetes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Elastic Kubernetes Service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26026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0CADE9C-BAEA-EC7D-9370-2E3DF5A05609}"/>
              </a:ext>
            </a:extLst>
          </p:cNvPr>
          <p:cNvSpPr txBox="1"/>
          <p:nvPr/>
        </p:nvSpPr>
        <p:spPr>
          <a:xfrm>
            <a:off x="5107608" y="5334000"/>
            <a:ext cx="626606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 *  Specifically for web apps</a:t>
            </a:r>
          </a:p>
          <a:p>
            <a:r>
              <a:rPr lang="en-US" dirty="0"/>
              <a:t> ** GCP has no separate service for deploying containers without Kubernetes</a:t>
            </a:r>
          </a:p>
        </p:txBody>
      </p:sp>
    </p:spTree>
    <p:extLst>
      <p:ext uri="{BB962C8B-B14F-4D97-AF65-F5344CB8AC3E}">
        <p14:creationId xmlns:p14="http://schemas.microsoft.com/office/powerpoint/2010/main" val="1578734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52099E-E9DF-777A-9F0F-86E1DA5BC5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660F7-38E9-F761-736B-AF01069DFF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356073"/>
            <a:ext cx="6770688" cy="6135406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GB" dirty="0">
                <a:latin typeface="Montserrat"/>
              </a:rPr>
              <a:t>GitHub Actions has wide support for the PaaS deployment services discussed previously</a:t>
            </a:r>
            <a:endParaRPr lang="en-GB" dirty="0"/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Deployment templates are available for many of these services; these can be configured further as you need</a:t>
            </a:r>
            <a:endParaRPr lang="en-GB"/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There are also many third-party actions, offered by the cloud providers and others, which make integration with these services even more convenient</a:t>
            </a:r>
            <a:endParaRPr lang="en-GB" dirty="0"/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An example is </a:t>
            </a:r>
            <a:r>
              <a:rPr lang="en-GB" dirty="0">
                <a:latin typeface="Montserrat"/>
                <a:hlinkClick r:id="rId2"/>
              </a:rPr>
              <a:t>this action</a:t>
            </a:r>
            <a:r>
              <a:rPr lang="en-GB" dirty="0">
                <a:latin typeface="Montserrat"/>
              </a:rPr>
              <a:t> which deploys a zip file to an Elastic Beanstalk environment</a:t>
            </a:r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Even if there is not a pre-defined action for the service you wish to use, you can always configure the appropriate CLI on your jobs' runner to interact directly with the services you need 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BB6163-8695-CD4D-78EC-137681872F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Montserrat Black"/>
              </a:rPr>
              <a:t>PaaS with GitHub Actions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545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6F4B94-81A9-A653-65EA-E1AB210DE0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23413" y="749300"/>
            <a:ext cx="4994431" cy="2019300"/>
          </a:xfrm>
        </p:spPr>
        <p:txBody>
          <a:bodyPr/>
          <a:lstStyle/>
          <a:p>
            <a:r>
              <a:rPr lang="en-GB" dirty="0">
                <a:latin typeface="Montserrat Black"/>
              </a:rPr>
              <a:t>Exercise 4: Workflow Design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99E87-988B-7228-A53D-44DD15924C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3413" y="3201192"/>
            <a:ext cx="4863052" cy="1655544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 dirty="0">
                <a:latin typeface="Montserrat"/>
              </a:rPr>
              <a:t>Design a GitHub Actions workflow for building and deploying an application which follows the architecture set out in the exercise guide</a:t>
            </a:r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E3E7C5-4871-017A-CEFD-0098CC0B5F1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300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0554C-4DD3-FA9C-8E78-BC7C7D63F1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Montserrat Black"/>
              </a:rPr>
              <a:t>Review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CEA587-04FF-BCF7-A2F0-BFC425729C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322943"/>
            <a:ext cx="6770688" cy="614645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GB" dirty="0">
                <a:latin typeface="Montserrat"/>
              </a:rPr>
              <a:t>Cloud providers offer many options for deploying applications to the cloud</a:t>
            </a:r>
            <a:endParaRPr lang="en-US"/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PaaS services offer many benefits in terms of convenience and speed of deployment, and a wide range of PaaS services are offered for deploying all kinds of applications</a:t>
            </a:r>
            <a:endParaRPr lang="en-GB" dirty="0"/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GitHub Actions generally has good integration with these services via the range of provider-developed and third-party actions available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9188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NoKrana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oKrana" id="{6445C680-CEE2-46E4-B67B-52F27D5E4F2B}" vid="{340589B6-7E52-41CF-9204-94B2862D1A69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010d0a2-0afb-4761-895d-6585c20c04d7">
      <Terms xmlns="http://schemas.microsoft.com/office/infopath/2007/PartnerControls"/>
    </lcf76f155ced4ddcb4097134ff3c332f>
    <TaxCatchAll xmlns="9d579490-102d-4bf3-8643-974e6768352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E0225895DF244E9A8FFDE67EF550DA" ma:contentTypeVersion="16" ma:contentTypeDescription="Create a new document." ma:contentTypeScope="" ma:versionID="a0839a8ca2aaa2e67ef69a3c1ac1cfe0">
  <xsd:schema xmlns:xsd="http://www.w3.org/2001/XMLSchema" xmlns:xs="http://www.w3.org/2001/XMLSchema" xmlns:p="http://schemas.microsoft.com/office/2006/metadata/properties" xmlns:ns2="b010d0a2-0afb-4761-895d-6585c20c04d7" xmlns:ns3="9d579490-102d-4bf3-8643-974e67683526" targetNamespace="http://schemas.microsoft.com/office/2006/metadata/properties" ma:root="true" ma:fieldsID="2889cce00b6bc2afbff8994e2c2096b6" ns2:_="" ns3:_="">
    <xsd:import namespace="b010d0a2-0afb-4761-895d-6585c20c04d7"/>
    <xsd:import namespace="9d579490-102d-4bf3-8643-974e676835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10d0a2-0afb-4761-895d-6585c20c04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79490-102d-4bf3-8643-974e67683526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fe1d3cdd-0ef3-4b3c-82fb-0fe997b7d763}" ma:internalName="TaxCatchAll" ma:showField="CatchAllData" ma:web="9d579490-102d-4bf3-8643-974e676835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58F908-2344-4DC9-B5C8-103A4969DC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4D4FC7-AE11-4810-9647-08C9661A84A0}">
  <ds:schemaRefs>
    <ds:schemaRef ds:uri="http://schemas.microsoft.com/office/2006/metadata/properties"/>
    <ds:schemaRef ds:uri="http://www.w3.org/XML/1998/namespace"/>
    <ds:schemaRef ds:uri="http://purl.org/dc/elements/1.1/"/>
    <ds:schemaRef ds:uri="51b58b7f-359e-418a-8fc0-c5d77d026bdc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04dd4f8b-4e55-4b0f-90ae-c416a13e2e63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226443B-22A6-4445-82D9-57E53726ED9C}"/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12437</TotalTime>
  <Words>394</Words>
  <Application>Microsoft Office PowerPoint</Application>
  <PresentationFormat>Widescreen</PresentationFormat>
  <Paragraphs>48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NoKrana</vt:lpstr>
      <vt:lpstr>Master_Red_and_Purple</vt:lpstr>
      <vt:lpstr>Master_Yellow_and_Orange</vt:lpstr>
      <vt:lpstr>Master_Blue</vt:lpstr>
      <vt:lpstr>Master_Neutral</vt:lpstr>
      <vt:lpstr>CLOUD DEPLOYMENTS WITH ACTIONS</vt:lpstr>
      <vt:lpstr>PowerPoint Presentation</vt:lpstr>
      <vt:lpstr>PowerPoint Presentation</vt:lpstr>
      <vt:lpstr>PowerPoint Presentation</vt:lpstr>
      <vt:lpstr>Exercise 3: PaaS Options</vt:lpstr>
      <vt:lpstr>PowerPoint Presentation</vt:lpstr>
      <vt:lpstr>PowerPoint Presentation</vt:lpstr>
      <vt:lpstr>Exercise 4: Workflow Design</vt:lpstr>
      <vt:lpstr>PowerPoint Presentation</vt:lpstr>
      <vt:lpstr>End of section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with GIT</dc:title>
  <dc:subject/>
  <dc:creator>Victoria Lloyd</dc:creator>
  <cp:keywords/>
  <dc:description/>
  <cp:lastModifiedBy>Gray, Adam</cp:lastModifiedBy>
  <cp:revision>338</cp:revision>
  <cp:lastPrinted>2019-07-03T09:46:41Z</cp:lastPrinted>
  <dcterms:created xsi:type="dcterms:W3CDTF">2019-09-05T08:17:12Z</dcterms:created>
  <dcterms:modified xsi:type="dcterms:W3CDTF">2023-02-16T12:05:58Z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0x0101005AE0225895DF244E9A8FFDE67EF550DA</vt:lpwstr>
  </property>
  <property fmtid="{D5CDD505-2E9C-101B-9397-08002B2CF9AE}" pid="3" name="MediaServiceImageTags">
    <vt:lpwstr/>
  </property>
</Properties>
</file>